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61" r:id="rId5"/>
    <p:sldId id="256" r:id="rId6"/>
    <p:sldId id="257" r:id="rId7"/>
    <p:sldId id="259" r:id="rId8"/>
    <p:sldId id="258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6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2" y="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4B4C1-702B-4AFA-AA05-7DD83DFA36EC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AEC16-FB7B-4215-9DE2-3B510C11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9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7D2E-10B1-4ACD-849C-FF7BA2B7FADE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3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DE9F5-5992-4687-9247-618A0DFA5741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3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D571-22A2-4271-B60E-EC76528EC379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2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423A5-53CF-42AA-B258-5D48BD388208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2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014E-B873-4722-AE33-7BF236D035EB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5330-EF14-4958-95A7-1E7408A10BF2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8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C306-0713-4504-A012-D54687258A40}" type="datetime1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0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01E1-9EA2-48D7-8F6C-113B09988E32}" type="datetime1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7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182-B938-4176-83CF-771AD5B0D146}" type="datetime1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9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B9A9-77B2-46CF-A6A8-1923AD455C3B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5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4F9-6C01-49D0-9019-10802C7436B6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7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5F23E-157C-48F0-8229-1B5B3963A52C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5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ellsworth@fillmorecsd.org" TargetMode="Externa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5A210-AE80-4272-9011-FAF2CD010DE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-304800"/>
            <a:ext cx="8305800" cy="1527175"/>
          </a:xfrm>
        </p:spPr>
        <p:txBody>
          <a:bodyPr>
            <a:noAutofit/>
          </a:bodyPr>
          <a:lstStyle/>
          <a:p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Dictionary Instructions</a:t>
            </a: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838200"/>
            <a:ext cx="7391400" cy="5791200"/>
          </a:xfrm>
        </p:spPr>
        <p:txBody>
          <a:bodyPr>
            <a:normAutofit fontScale="62500" lnSpcReduction="20000"/>
          </a:bodyPr>
          <a:lstStyle/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MS PowerPoint</a:t>
            </a:r>
          </a:p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Save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your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to your 0365 Account in your class folder as: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Ch. </a:t>
            </a:r>
            <a:r>
              <a:rPr lang="en-US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Electronic Dictionary</a:t>
            </a:r>
          </a:p>
          <a:p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your Electronic Dictionary</a:t>
            </a:r>
          </a:p>
          <a:p>
            <a:pPr lvl="1"/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create a Title Slide that states </a:t>
            </a:r>
          </a:p>
          <a:p>
            <a:pPr lvl="2"/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</a:t>
            </a:r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Dictionary, Class Name &amp; 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</a:p>
          <a:p>
            <a:pPr lvl="1"/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List of Words Slide</a:t>
            </a:r>
          </a:p>
          <a:p>
            <a:pPr lvl="1"/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slide for each vocabulary word</a:t>
            </a:r>
          </a:p>
          <a:p>
            <a:pPr lvl="2"/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Define each word</a:t>
            </a:r>
          </a:p>
          <a:p>
            <a:pPr lvl="2"/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each word in a sentence</a:t>
            </a:r>
          </a:p>
          <a:p>
            <a:pPr lvl="2"/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 an image that fits the vocabulary word.</a:t>
            </a:r>
          </a:p>
          <a:p>
            <a:pPr lvl="1"/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Resources Slide</a:t>
            </a:r>
          </a:p>
          <a:p>
            <a:r>
              <a:rPr lang="en-US" alt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done </a:t>
            </a:r>
            <a:r>
              <a:rPr lang="en-US" alt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save</a:t>
            </a:r>
            <a:r>
              <a:rPr lang="en-US" alt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all of your changes. </a:t>
            </a:r>
          </a:p>
          <a:p>
            <a:r>
              <a:rPr lang="en-US" alt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</a:t>
            </a:r>
            <a:r>
              <a:rPr lang="en-US" alt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completed document in an email message to </a:t>
            </a:r>
            <a:r>
              <a:rPr lang="en-US" alt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tellsworth@fillmorecsd.org</a:t>
            </a:r>
            <a:r>
              <a:rPr lang="en-US" alt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an attachment.</a:t>
            </a:r>
          </a:p>
          <a:p>
            <a:pPr lvl="1"/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Subject line:  IB - Ch. 1 Electronic Dictionary</a:t>
            </a:r>
          </a:p>
          <a:p>
            <a:pPr marL="0" indent="0">
              <a:buNone/>
            </a:pPr>
            <a:endParaRPr lang="en-US" alt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1734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of 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49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44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36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Marketing</a:t>
            </a:r>
            <a:endParaRPr lang="en-US" dirty="0" smtClean="0"/>
          </a:p>
          <a:p>
            <a:r>
              <a:rPr lang="en-US" dirty="0" smtClean="0"/>
              <a:t>MS Power Point Online Images</a:t>
            </a:r>
          </a:p>
          <a:p>
            <a:r>
              <a:rPr lang="en-US" dirty="0" smtClean="0"/>
              <a:t>Google Images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Ch. 1 Electronic Dictionary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Marketing</a:t>
            </a:r>
            <a:endParaRPr lang="en-US" dirty="0" smtClean="0"/>
          </a:p>
          <a:p>
            <a:r>
              <a:rPr lang="en-US" dirty="0" smtClean="0"/>
              <a:t>Your 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1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Ch. 1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Bricks &amp; mortar</a:t>
            </a:r>
          </a:p>
          <a:p>
            <a:pPr lvl="0"/>
            <a:r>
              <a:rPr lang="en-US" dirty="0"/>
              <a:t>Dot.com</a:t>
            </a:r>
          </a:p>
          <a:p>
            <a:pPr lvl="0"/>
            <a:r>
              <a:rPr lang="en-US" dirty="0"/>
              <a:t>E-commerce</a:t>
            </a:r>
          </a:p>
          <a:p>
            <a:pPr lvl="0"/>
            <a:r>
              <a:rPr lang="en-US" dirty="0"/>
              <a:t>Economic utility</a:t>
            </a:r>
          </a:p>
          <a:p>
            <a:pPr lvl="0"/>
            <a:r>
              <a:rPr lang="en-US" dirty="0"/>
              <a:t>Exchange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Law of demand</a:t>
            </a:r>
          </a:p>
          <a:p>
            <a:pPr lvl="0"/>
            <a:r>
              <a:rPr lang="en-US" dirty="0"/>
              <a:t>Law of supply</a:t>
            </a:r>
          </a:p>
          <a:p>
            <a:pPr lvl="0"/>
            <a:r>
              <a:rPr lang="en-US" dirty="0"/>
              <a:t>Marketing</a:t>
            </a:r>
          </a:p>
          <a:p>
            <a:pPr lvl="0"/>
            <a:r>
              <a:rPr lang="en-US" dirty="0"/>
              <a:t>Marketing concept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6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Bricks and mortar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– </a:t>
            </a:r>
            <a:r>
              <a:rPr lang="en-US" dirty="0" smtClean="0"/>
              <a:t>A business that completes most of its business activities in traditional ways.</a:t>
            </a:r>
            <a:endParaRPr lang="en-US" dirty="0" smtClean="0"/>
          </a:p>
          <a:p>
            <a:r>
              <a:rPr lang="en-US" dirty="0" smtClean="0"/>
              <a:t>Use in a sentence </a:t>
            </a:r>
            <a:r>
              <a:rPr lang="en-US" dirty="0" smtClean="0"/>
              <a:t>– I run an bricks and mortar business down town on Main Street.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 descr="Brick and mortar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21" y="3803495"/>
            <a:ext cx="2057400" cy="2742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468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Dot.com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–</a:t>
            </a:r>
          </a:p>
          <a:p>
            <a:r>
              <a:rPr lang="en-US" dirty="0" smtClean="0"/>
              <a:t>Use in a sentence – </a:t>
            </a:r>
          </a:p>
          <a:p>
            <a:r>
              <a:rPr lang="en-US" dirty="0" smtClean="0"/>
              <a:t>Add an image -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58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E-commerce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31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utility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83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1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of demand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83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D9ADA1-0586-46A8-BC50-AC881EE3C7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5F376A-9097-45EE-9ACA-8ECC5E6FED2F}">
  <ds:schemaRefs>
    <ds:schemaRef ds:uri="http://schemas.openxmlformats.org/package/2006/metadata/core-properties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d2816622-cc35-45ff-b38d-8694946a657f"/>
    <ds:schemaRef ds:uri="http://schemas.microsoft.com/office/2006/documentManagement/types"/>
    <ds:schemaRef ds:uri="968dbe4d-483c-4bd7-8c7b-287a3305d3b6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25EEE94-2C02-4839-A053-905353ADDF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304</Words>
  <Application>Microsoft Office PowerPoint</Application>
  <PresentationFormat>On-screen Show (4:3)</PresentationFormat>
  <Paragraphs>81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Electronic Dictionary Instructions</vt:lpstr>
      <vt:lpstr>Ch. 1 Electronic Dictionary</vt:lpstr>
      <vt:lpstr>List of Ch. 1 Words</vt:lpstr>
      <vt:lpstr>Bricks and mortar</vt:lpstr>
      <vt:lpstr>Dot.com</vt:lpstr>
      <vt:lpstr>E-commerce</vt:lpstr>
      <vt:lpstr>Economic utility</vt:lpstr>
      <vt:lpstr>exchange</vt:lpstr>
      <vt:lpstr>Law of demand</vt:lpstr>
      <vt:lpstr>Law of supply</vt:lpstr>
      <vt:lpstr>marketing</vt:lpstr>
      <vt:lpstr>Marketing concept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 Ellsworth</dc:creator>
  <cp:lastModifiedBy>Ellsworth, Tricia</cp:lastModifiedBy>
  <cp:revision>18</cp:revision>
  <dcterms:created xsi:type="dcterms:W3CDTF">2014-09-12T15:01:49Z</dcterms:created>
  <dcterms:modified xsi:type="dcterms:W3CDTF">2020-09-07T17:35:50Z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